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481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824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189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333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59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527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323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87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845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744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18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714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1192" y="147608"/>
            <a:ext cx="108397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 марка: Форд Гранада, цвет: синий, ГРЗ: А151ВВ977, брошено по адресу: г. Москва, район Щербинка, ул. Брусилова, вблизи д. 33 корп. 1.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0149" y="2667786"/>
            <a:ext cx="4960150" cy="3361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8968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5552</TotalTime>
  <Words>203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6</cp:revision>
  <dcterms:created xsi:type="dcterms:W3CDTF">2026-05-26T08:57:30Z</dcterms:created>
  <dcterms:modified xsi:type="dcterms:W3CDTF">2026-06-01T07:33:55Z</dcterms:modified>
</cp:coreProperties>
</file>